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1012" y="206082"/>
            <a:ext cx="8689976" cy="2073480"/>
          </a:xfrm>
        </p:spPr>
        <p:txBody>
          <a:bodyPr/>
          <a:lstStyle/>
          <a:p>
            <a:r>
              <a:rPr lang="nl-NL" dirty="0" smtClean="0"/>
              <a:t>Technologie &amp; toepassing</a:t>
            </a:r>
            <a:br>
              <a:rPr lang="nl-NL" dirty="0" smtClean="0"/>
            </a:br>
            <a:r>
              <a:rPr lang="nl-NL" dirty="0" smtClean="0"/>
              <a:t>project 6</a:t>
            </a:r>
            <a:br>
              <a:rPr lang="nl-NL" dirty="0" smtClean="0"/>
            </a:br>
            <a:r>
              <a:rPr lang="nl-NL" dirty="0" smtClean="0"/>
              <a:t>oud worden in eigen huis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dirty="0" err="1" smtClean="0"/>
              <a:t>DaniËl</a:t>
            </a:r>
            <a:r>
              <a:rPr lang="nl-NL" dirty="0" smtClean="0"/>
              <a:t> </a:t>
            </a:r>
            <a:r>
              <a:rPr lang="nl-NL" dirty="0" err="1" smtClean="0"/>
              <a:t>mota</a:t>
            </a:r>
            <a:r>
              <a:rPr lang="nl-NL" dirty="0" smtClean="0"/>
              <a:t> </a:t>
            </a:r>
            <a:r>
              <a:rPr lang="nl-NL" dirty="0" err="1" smtClean="0"/>
              <a:t>vargas</a:t>
            </a:r>
            <a:endParaRPr lang="nl-NL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dirty="0" err="1" smtClean="0"/>
              <a:t>Shadrino</a:t>
            </a:r>
            <a:r>
              <a:rPr lang="nl-NL" dirty="0" smtClean="0"/>
              <a:t> </a:t>
            </a:r>
            <a:r>
              <a:rPr lang="nl-NL" dirty="0" err="1" smtClean="0"/>
              <a:t>kula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5285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Levens bestendig huis</a:t>
            </a:r>
          </a:p>
          <a:p>
            <a:r>
              <a:rPr lang="nl-NL" dirty="0" smtClean="0"/>
              <a:t>ouderen</a:t>
            </a:r>
          </a:p>
          <a:p>
            <a:r>
              <a:rPr lang="nl-NL" dirty="0" smtClean="0"/>
              <a:t> 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0224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inhoudsopgave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Week 1: vooronderzoek</a:t>
            </a:r>
          </a:p>
          <a:p>
            <a:r>
              <a:rPr lang="nl-NL" dirty="0" smtClean="0"/>
              <a:t>Week 2: programma van eisen</a:t>
            </a:r>
          </a:p>
          <a:p>
            <a:r>
              <a:rPr lang="nl-NL" dirty="0" smtClean="0"/>
              <a:t>Week 3/4/5: schets/metingen</a:t>
            </a:r>
          </a:p>
          <a:p>
            <a:r>
              <a:rPr lang="nl-NL" dirty="0" smtClean="0"/>
              <a:t>Week 6: schaal berekenen</a:t>
            </a:r>
          </a:p>
          <a:p>
            <a:r>
              <a:rPr lang="nl-NL" dirty="0" smtClean="0"/>
              <a:t>Week 7: voor en zijaanzicht schetsen</a:t>
            </a:r>
          </a:p>
          <a:p>
            <a:r>
              <a:rPr lang="nl-NL" dirty="0" smtClean="0"/>
              <a:t>Week 8: huis maken op schaal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048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Menselijke maat</a:t>
            </a:r>
          </a:p>
          <a:p>
            <a:r>
              <a:rPr lang="nl-NL" dirty="0" smtClean="0"/>
              <a:t>Meubels meten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9524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van eisen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Lijst met benodigdheden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101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Schets en metingen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Metingen berekenen</a:t>
            </a:r>
          </a:p>
          <a:p>
            <a:r>
              <a:rPr lang="nl-NL" dirty="0" smtClean="0"/>
              <a:t>schetsen</a:t>
            </a:r>
          </a:p>
        </p:txBody>
      </p:sp>
    </p:spTree>
    <p:extLst>
      <p:ext uri="{BB962C8B-B14F-4D97-AF65-F5344CB8AC3E}">
        <p14:creationId xmlns:p14="http://schemas.microsoft.com/office/powerpoint/2010/main" val="1613301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Schaal berekenen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Schaal toepassen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622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 en zijaanzichten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Verschillende schetsen maken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5353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 op schaal 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0003437"/>
      </p:ext>
    </p:extLst>
  </p:cSld>
  <p:clrMapOvr>
    <a:masterClrMapping/>
  </p:clrMapOvr>
</p:sld>
</file>

<file path=ppt/theme/theme1.xml><?xml version="1.0" encoding="utf-8"?>
<a:theme xmlns:a="http://schemas.openxmlformats.org/drawingml/2006/main" name="Druppel">
  <a:themeElements>
    <a:clrScheme name="Droplet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TM04033925[[fn=Druppel]]</Template>
  <TotalTime>30</TotalTime>
  <Words>79</Words>
  <Application>Microsoft Office PowerPoint</Application>
  <PresentationFormat>Breedbeeld</PresentationFormat>
  <Paragraphs>27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Druppel</vt:lpstr>
      <vt:lpstr>Technologie &amp; toepassing project 6 oud worden in eigen huis</vt:lpstr>
      <vt:lpstr>inleiding</vt:lpstr>
      <vt:lpstr>inhoudsopgave</vt:lpstr>
      <vt:lpstr>vooronderzoek</vt:lpstr>
      <vt:lpstr>Programma van eisen</vt:lpstr>
      <vt:lpstr>Schets en metingen</vt:lpstr>
      <vt:lpstr>Schaal berekenen</vt:lpstr>
      <vt:lpstr>Voor en zijaanzichten</vt:lpstr>
      <vt:lpstr>Huis op schaal maken</vt:lpstr>
    </vt:vector>
  </TitlesOfParts>
  <Company>Melanchthon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&amp; toepassing project 6 oud worden in eigen huis</dc:title>
  <dc:creator>Daniel Mota Vargas</dc:creator>
  <cp:lastModifiedBy>Daniel Mota Vargas</cp:lastModifiedBy>
  <cp:revision>4</cp:revision>
  <dcterms:created xsi:type="dcterms:W3CDTF">2019-01-22T12:37:51Z</dcterms:created>
  <dcterms:modified xsi:type="dcterms:W3CDTF">2019-01-22T13:08:49Z</dcterms:modified>
</cp:coreProperties>
</file>